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Школьный завтрак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ru-RU" b="1" dirty="0" smtClean="0"/>
              <a:t>Меню:</a:t>
            </a:r>
            <a:br>
              <a:rPr lang="ru-RU" b="1" dirty="0" smtClean="0"/>
            </a:br>
            <a:r>
              <a:rPr lang="ru-RU" b="1" dirty="0" smtClean="0"/>
              <a:t>Икра из кабачков промышленного производства</a:t>
            </a:r>
          </a:p>
          <a:p>
            <a:r>
              <a:rPr lang="ru-RU" b="1" dirty="0" smtClean="0"/>
              <a:t>Вареники с картофелем и сметаной</a:t>
            </a:r>
            <a:br>
              <a:rPr lang="ru-RU" b="1" dirty="0" smtClean="0"/>
            </a:br>
            <a:r>
              <a:rPr lang="ru-RU" b="1" dirty="0" smtClean="0"/>
              <a:t>Сок фруктовый</a:t>
            </a:r>
            <a:br>
              <a:rPr lang="ru-RU" b="1" dirty="0" smtClean="0"/>
            </a:br>
            <a:r>
              <a:rPr lang="ru-RU" b="1" smtClean="0"/>
              <a:t>Хлеб пшеничный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67453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81" y="2846613"/>
            <a:ext cx="5143500" cy="3429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Школьный завтрак играет ключевую роль в здоровье, работоспособности и успеваемости учащихся</a:t>
            </a:r>
            <a:r>
              <a:rPr lang="ru-RU" dirty="0" smtClean="0"/>
              <a:t>.</a:t>
            </a:r>
          </a:p>
          <a:p>
            <a:r>
              <a:rPr lang="ru-RU" dirty="0"/>
              <a:t>Пропуск завтрака может привести к снижению иммунитета, проблемам с пищеварением (гастриту, изжоге), нарушению обмена веществ и набору лишнего веса из-за переедания в обед и </a:t>
            </a:r>
            <a:r>
              <a:rPr lang="ru-RU" dirty="0" smtClean="0"/>
              <a:t>ужин.</a:t>
            </a:r>
          </a:p>
          <a:p>
            <a:r>
              <a:rPr lang="ru-RU" dirty="0" smtClean="0"/>
              <a:t>Многочисленные </a:t>
            </a:r>
            <a:r>
              <a:rPr lang="ru-RU" dirty="0"/>
              <a:t>и</a:t>
            </a:r>
            <a:r>
              <a:rPr lang="ru-RU" dirty="0" smtClean="0"/>
              <a:t>сследования </a:t>
            </a:r>
            <a:r>
              <a:rPr lang="ru-RU" dirty="0"/>
              <a:t>показывают прямую зависимость между качеством завтрака и учебными результатами.</a:t>
            </a:r>
          </a:p>
        </p:txBody>
      </p:sp>
    </p:spTree>
    <p:extLst>
      <p:ext uri="{BB962C8B-B14F-4D97-AF65-F5344CB8AC3E}">
        <p14:creationId xmlns:p14="http://schemas.microsoft.com/office/powerpoint/2010/main" val="4015242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417" y="185298"/>
            <a:ext cx="10767559" cy="15825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Приготовление завтрака начинается рано утром</a:t>
            </a:r>
            <a:r>
              <a:rPr lang="ru-RU" dirty="0" smtClean="0"/>
              <a:t>: за окном еще темно, а на пищеблоке уже кипит работа!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18" y="1767840"/>
            <a:ext cx="3314700" cy="441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166" y="1849844"/>
            <a:ext cx="2786200" cy="37149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45" y="2282372"/>
            <a:ext cx="2928801" cy="390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0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418" y="185298"/>
            <a:ext cx="10532428" cy="17654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Приготовление каждого блюда осуществляется в строгом соответствии </a:t>
            </a:r>
            <a:br>
              <a:rPr lang="ru-RU" dirty="0" smtClean="0"/>
            </a:br>
            <a:r>
              <a:rPr lang="ru-RU" dirty="0" smtClean="0"/>
              <a:t>с технологическими картами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72" y="2903945"/>
            <a:ext cx="2475956" cy="33012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50" y="1280158"/>
            <a:ext cx="2707277" cy="36097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81" y="3085009"/>
            <a:ext cx="2684961" cy="35799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b="33587"/>
          <a:stretch/>
        </p:blipFill>
        <p:spPr>
          <a:xfrm>
            <a:off x="3161213" y="1820864"/>
            <a:ext cx="3108960" cy="286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8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418" y="185298"/>
            <a:ext cx="8534400" cy="1507067"/>
          </a:xfrm>
        </p:spPr>
        <p:txBody>
          <a:bodyPr/>
          <a:lstStyle/>
          <a:p>
            <a:r>
              <a:rPr lang="ru-RU" dirty="0" smtClean="0"/>
              <a:t>Приготовление </a:t>
            </a:r>
            <a:r>
              <a:rPr lang="ru-RU" dirty="0" smtClean="0"/>
              <a:t>завтрака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44" y="2090056"/>
            <a:ext cx="2831375" cy="37751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52" y="2621281"/>
            <a:ext cx="2988128" cy="39841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40" y="1489167"/>
            <a:ext cx="2929346" cy="390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68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418" y="185298"/>
            <a:ext cx="8534400" cy="1507067"/>
          </a:xfrm>
        </p:spPr>
        <p:txBody>
          <a:bodyPr/>
          <a:lstStyle/>
          <a:p>
            <a:r>
              <a:rPr lang="ru-RU" dirty="0" smtClean="0"/>
              <a:t>Перед приемом пищи накрываются столы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670" y="1048654"/>
            <a:ext cx="2916829" cy="38891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18" y="2029096"/>
            <a:ext cx="2661557" cy="35487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29"/>
          <a:stretch/>
        </p:blipFill>
        <p:spPr>
          <a:xfrm>
            <a:off x="3916136" y="2494277"/>
            <a:ext cx="4017373" cy="367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53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418" y="185298"/>
            <a:ext cx="8534400" cy="1507067"/>
          </a:xfrm>
        </p:spPr>
        <p:txBody>
          <a:bodyPr/>
          <a:lstStyle/>
          <a:p>
            <a:r>
              <a:rPr lang="ru-RU" dirty="0" smtClean="0"/>
              <a:t>Приятного аппетита!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633" y="827315"/>
            <a:ext cx="3131820" cy="41757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63"/>
          <a:stretch/>
        </p:blipFill>
        <p:spPr>
          <a:xfrm>
            <a:off x="1846217" y="1629229"/>
            <a:ext cx="4354284" cy="453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72357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42</TotalTime>
  <Words>94</Words>
  <Application>Microsoft Office PowerPoint</Application>
  <PresentationFormat>Широкоэкранный</PresentationFormat>
  <Paragraphs>11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Century Gothic</vt:lpstr>
      <vt:lpstr>Wingdings 3</vt:lpstr>
      <vt:lpstr>Сектор</vt:lpstr>
      <vt:lpstr>Школьный завтрак</vt:lpstr>
      <vt:lpstr>Презентация PowerPoint</vt:lpstr>
      <vt:lpstr>Приготовление завтрака начинается рано утром: за окном еще темно, а на пищеблоке уже кипит работа!</vt:lpstr>
      <vt:lpstr>Приготовление каждого блюда осуществляется в строгом соответствии  с технологическими картами</vt:lpstr>
      <vt:lpstr>Приготовление завтрака</vt:lpstr>
      <vt:lpstr>Перед приемом пищи накрываются столы</vt:lpstr>
      <vt:lpstr>Приятного аппетита!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Школьный завтрак</dc:title>
  <dc:creator>Cabinet217</dc:creator>
  <cp:lastModifiedBy>Cabinet217</cp:lastModifiedBy>
  <cp:revision>10</cp:revision>
  <dcterms:created xsi:type="dcterms:W3CDTF">2026-04-22T07:06:57Z</dcterms:created>
  <dcterms:modified xsi:type="dcterms:W3CDTF">2026-04-23T16:28:47Z</dcterms:modified>
</cp:coreProperties>
</file>